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VEST创世计划_简体中文_终稿发布增强版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